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1690A2-4C61-474D-867B-5693A15A4051}"/>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56513170-E4F5-4699-9B4A-E310D6B61F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8BAE4D4E-8191-40DB-9B37-2509C3724F80}"/>
              </a:ext>
            </a:extLst>
          </p:cNvPr>
          <p:cNvSpPr>
            <a:spLocks noGrp="1"/>
          </p:cNvSpPr>
          <p:nvPr>
            <p:ph type="dt" sz="half" idx="10"/>
          </p:nvPr>
        </p:nvSpPr>
        <p:spPr/>
        <p:txBody>
          <a:bodyPr/>
          <a:lstStyle/>
          <a:p>
            <a:fld id="{A541E442-C8A4-4A28-AC2A-7F8D6EC2417F}" type="datetimeFigureOut">
              <a:rPr lang="da-DK" smtClean="0"/>
              <a:t>22-01-2022</a:t>
            </a:fld>
            <a:endParaRPr lang="da-DK"/>
          </a:p>
        </p:txBody>
      </p:sp>
      <p:sp>
        <p:nvSpPr>
          <p:cNvPr id="5" name="Pladsholder til sidefod 4">
            <a:extLst>
              <a:ext uri="{FF2B5EF4-FFF2-40B4-BE49-F238E27FC236}">
                <a16:creationId xmlns:a16="http://schemas.microsoft.com/office/drawing/2014/main" id="{E7C464E2-4CB2-486F-9468-3083A4521368}"/>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C513A82F-F6E9-421E-B655-8EAC2CF2573F}"/>
              </a:ext>
            </a:extLst>
          </p:cNvPr>
          <p:cNvSpPr>
            <a:spLocks noGrp="1"/>
          </p:cNvSpPr>
          <p:nvPr>
            <p:ph type="sldNum" sz="quarter" idx="12"/>
          </p:nvPr>
        </p:nvSpPr>
        <p:spPr/>
        <p:txBody>
          <a:bodyPr/>
          <a:lstStyle/>
          <a:p>
            <a:fld id="{8BE8F1A9-E007-49C4-8FB5-B67BD99A1978}" type="slidenum">
              <a:rPr lang="da-DK" smtClean="0"/>
              <a:t>‹nr.›</a:t>
            </a:fld>
            <a:endParaRPr lang="da-DK"/>
          </a:p>
        </p:txBody>
      </p:sp>
    </p:spTree>
    <p:extLst>
      <p:ext uri="{BB962C8B-B14F-4D97-AF65-F5344CB8AC3E}">
        <p14:creationId xmlns:p14="http://schemas.microsoft.com/office/powerpoint/2010/main" val="4266201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F7635D-222C-4AA3-8500-F7AE8D99A964}"/>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150C0330-DD69-4E85-942A-6D95480A66B3}"/>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F22D62DF-847D-43DD-A65A-914276D24369}"/>
              </a:ext>
            </a:extLst>
          </p:cNvPr>
          <p:cNvSpPr>
            <a:spLocks noGrp="1"/>
          </p:cNvSpPr>
          <p:nvPr>
            <p:ph type="dt" sz="half" idx="10"/>
          </p:nvPr>
        </p:nvSpPr>
        <p:spPr/>
        <p:txBody>
          <a:bodyPr/>
          <a:lstStyle/>
          <a:p>
            <a:fld id="{A541E442-C8A4-4A28-AC2A-7F8D6EC2417F}" type="datetimeFigureOut">
              <a:rPr lang="da-DK" smtClean="0"/>
              <a:t>22-01-2022</a:t>
            </a:fld>
            <a:endParaRPr lang="da-DK"/>
          </a:p>
        </p:txBody>
      </p:sp>
      <p:sp>
        <p:nvSpPr>
          <p:cNvPr id="5" name="Pladsholder til sidefod 4">
            <a:extLst>
              <a:ext uri="{FF2B5EF4-FFF2-40B4-BE49-F238E27FC236}">
                <a16:creationId xmlns:a16="http://schemas.microsoft.com/office/drawing/2014/main" id="{E7E5D46F-D2F2-4296-B043-AEF06949F42C}"/>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0F7624B0-EBE3-4B29-83E7-B22AE49446EC}"/>
              </a:ext>
            </a:extLst>
          </p:cNvPr>
          <p:cNvSpPr>
            <a:spLocks noGrp="1"/>
          </p:cNvSpPr>
          <p:nvPr>
            <p:ph type="sldNum" sz="quarter" idx="12"/>
          </p:nvPr>
        </p:nvSpPr>
        <p:spPr/>
        <p:txBody>
          <a:bodyPr/>
          <a:lstStyle/>
          <a:p>
            <a:fld id="{8BE8F1A9-E007-49C4-8FB5-B67BD99A1978}" type="slidenum">
              <a:rPr lang="da-DK" smtClean="0"/>
              <a:t>‹nr.›</a:t>
            </a:fld>
            <a:endParaRPr lang="da-DK"/>
          </a:p>
        </p:txBody>
      </p:sp>
    </p:spTree>
    <p:extLst>
      <p:ext uri="{BB962C8B-B14F-4D97-AF65-F5344CB8AC3E}">
        <p14:creationId xmlns:p14="http://schemas.microsoft.com/office/powerpoint/2010/main" val="1831995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7A4FA247-8269-47C1-A725-115D21B0EF0C}"/>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8B025F2F-B0EA-4C7F-826C-F3C3393501FF}"/>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902305F8-404B-46FC-B491-72C953E91ECD}"/>
              </a:ext>
            </a:extLst>
          </p:cNvPr>
          <p:cNvSpPr>
            <a:spLocks noGrp="1"/>
          </p:cNvSpPr>
          <p:nvPr>
            <p:ph type="dt" sz="half" idx="10"/>
          </p:nvPr>
        </p:nvSpPr>
        <p:spPr/>
        <p:txBody>
          <a:bodyPr/>
          <a:lstStyle/>
          <a:p>
            <a:fld id="{A541E442-C8A4-4A28-AC2A-7F8D6EC2417F}" type="datetimeFigureOut">
              <a:rPr lang="da-DK" smtClean="0"/>
              <a:t>22-01-2022</a:t>
            </a:fld>
            <a:endParaRPr lang="da-DK"/>
          </a:p>
        </p:txBody>
      </p:sp>
      <p:sp>
        <p:nvSpPr>
          <p:cNvPr id="5" name="Pladsholder til sidefod 4">
            <a:extLst>
              <a:ext uri="{FF2B5EF4-FFF2-40B4-BE49-F238E27FC236}">
                <a16:creationId xmlns:a16="http://schemas.microsoft.com/office/drawing/2014/main" id="{CC39A9F5-EBB2-43D3-B956-BDA6AD65D8E7}"/>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342FA18D-2548-4F3D-A323-B04AE5F02354}"/>
              </a:ext>
            </a:extLst>
          </p:cNvPr>
          <p:cNvSpPr>
            <a:spLocks noGrp="1"/>
          </p:cNvSpPr>
          <p:nvPr>
            <p:ph type="sldNum" sz="quarter" idx="12"/>
          </p:nvPr>
        </p:nvSpPr>
        <p:spPr/>
        <p:txBody>
          <a:bodyPr/>
          <a:lstStyle/>
          <a:p>
            <a:fld id="{8BE8F1A9-E007-49C4-8FB5-B67BD99A1978}" type="slidenum">
              <a:rPr lang="da-DK" smtClean="0"/>
              <a:t>‹nr.›</a:t>
            </a:fld>
            <a:endParaRPr lang="da-DK"/>
          </a:p>
        </p:txBody>
      </p:sp>
    </p:spTree>
    <p:extLst>
      <p:ext uri="{BB962C8B-B14F-4D97-AF65-F5344CB8AC3E}">
        <p14:creationId xmlns:p14="http://schemas.microsoft.com/office/powerpoint/2010/main" val="2057963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E5EDEC-8AEA-4FFC-8342-7E08CEDAA61C}"/>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9B67CDC6-E89E-4BAC-A65C-3F541E357B27}"/>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57E45F74-5CEE-4BE7-B6ED-8A0C5C97F1BB}"/>
              </a:ext>
            </a:extLst>
          </p:cNvPr>
          <p:cNvSpPr>
            <a:spLocks noGrp="1"/>
          </p:cNvSpPr>
          <p:nvPr>
            <p:ph type="dt" sz="half" idx="10"/>
          </p:nvPr>
        </p:nvSpPr>
        <p:spPr/>
        <p:txBody>
          <a:bodyPr/>
          <a:lstStyle/>
          <a:p>
            <a:fld id="{A541E442-C8A4-4A28-AC2A-7F8D6EC2417F}" type="datetimeFigureOut">
              <a:rPr lang="da-DK" smtClean="0"/>
              <a:t>22-01-2022</a:t>
            </a:fld>
            <a:endParaRPr lang="da-DK"/>
          </a:p>
        </p:txBody>
      </p:sp>
      <p:sp>
        <p:nvSpPr>
          <p:cNvPr id="5" name="Pladsholder til sidefod 4">
            <a:extLst>
              <a:ext uri="{FF2B5EF4-FFF2-40B4-BE49-F238E27FC236}">
                <a16:creationId xmlns:a16="http://schemas.microsoft.com/office/drawing/2014/main" id="{FAF8F0A9-4FCA-441B-B853-CAC5411BC717}"/>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D5F7FCFB-B672-4D3D-A3C8-B53CBCB22C4F}"/>
              </a:ext>
            </a:extLst>
          </p:cNvPr>
          <p:cNvSpPr>
            <a:spLocks noGrp="1"/>
          </p:cNvSpPr>
          <p:nvPr>
            <p:ph type="sldNum" sz="quarter" idx="12"/>
          </p:nvPr>
        </p:nvSpPr>
        <p:spPr/>
        <p:txBody>
          <a:bodyPr/>
          <a:lstStyle/>
          <a:p>
            <a:fld id="{8BE8F1A9-E007-49C4-8FB5-B67BD99A1978}" type="slidenum">
              <a:rPr lang="da-DK" smtClean="0"/>
              <a:t>‹nr.›</a:t>
            </a:fld>
            <a:endParaRPr lang="da-DK"/>
          </a:p>
        </p:txBody>
      </p:sp>
    </p:spTree>
    <p:extLst>
      <p:ext uri="{BB962C8B-B14F-4D97-AF65-F5344CB8AC3E}">
        <p14:creationId xmlns:p14="http://schemas.microsoft.com/office/powerpoint/2010/main" val="1661162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B78654-3DB9-4823-ACBE-2F75E1747442}"/>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DDF3367F-7CF3-406B-B83D-EC03C14279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AE3961CF-66D8-4116-B04B-40156F1333F0}"/>
              </a:ext>
            </a:extLst>
          </p:cNvPr>
          <p:cNvSpPr>
            <a:spLocks noGrp="1"/>
          </p:cNvSpPr>
          <p:nvPr>
            <p:ph type="dt" sz="half" idx="10"/>
          </p:nvPr>
        </p:nvSpPr>
        <p:spPr/>
        <p:txBody>
          <a:bodyPr/>
          <a:lstStyle/>
          <a:p>
            <a:fld id="{A541E442-C8A4-4A28-AC2A-7F8D6EC2417F}" type="datetimeFigureOut">
              <a:rPr lang="da-DK" smtClean="0"/>
              <a:t>22-01-2022</a:t>
            </a:fld>
            <a:endParaRPr lang="da-DK"/>
          </a:p>
        </p:txBody>
      </p:sp>
      <p:sp>
        <p:nvSpPr>
          <p:cNvPr id="5" name="Pladsholder til sidefod 4">
            <a:extLst>
              <a:ext uri="{FF2B5EF4-FFF2-40B4-BE49-F238E27FC236}">
                <a16:creationId xmlns:a16="http://schemas.microsoft.com/office/drawing/2014/main" id="{32389EB1-9EC4-4FD0-A183-53C68CFD390A}"/>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FA2573FC-DA8B-438C-BA3E-190C1C56AB20}"/>
              </a:ext>
            </a:extLst>
          </p:cNvPr>
          <p:cNvSpPr>
            <a:spLocks noGrp="1"/>
          </p:cNvSpPr>
          <p:nvPr>
            <p:ph type="sldNum" sz="quarter" idx="12"/>
          </p:nvPr>
        </p:nvSpPr>
        <p:spPr/>
        <p:txBody>
          <a:bodyPr/>
          <a:lstStyle/>
          <a:p>
            <a:fld id="{8BE8F1A9-E007-49C4-8FB5-B67BD99A1978}" type="slidenum">
              <a:rPr lang="da-DK" smtClean="0"/>
              <a:t>‹nr.›</a:t>
            </a:fld>
            <a:endParaRPr lang="da-DK"/>
          </a:p>
        </p:txBody>
      </p:sp>
    </p:spTree>
    <p:extLst>
      <p:ext uri="{BB962C8B-B14F-4D97-AF65-F5344CB8AC3E}">
        <p14:creationId xmlns:p14="http://schemas.microsoft.com/office/powerpoint/2010/main" val="2920684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0F302A-0FF1-4884-87B0-91E57F44CE1C}"/>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D560BA42-2DC5-4323-8DD4-FCBD195CE435}"/>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A9B2FFCE-D597-49F4-ACC4-4E6ADB604DB3}"/>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1920D257-6B34-4DDC-A5CC-0A1B0F6583E5}"/>
              </a:ext>
            </a:extLst>
          </p:cNvPr>
          <p:cNvSpPr>
            <a:spLocks noGrp="1"/>
          </p:cNvSpPr>
          <p:nvPr>
            <p:ph type="dt" sz="half" idx="10"/>
          </p:nvPr>
        </p:nvSpPr>
        <p:spPr/>
        <p:txBody>
          <a:bodyPr/>
          <a:lstStyle/>
          <a:p>
            <a:fld id="{A541E442-C8A4-4A28-AC2A-7F8D6EC2417F}" type="datetimeFigureOut">
              <a:rPr lang="da-DK" smtClean="0"/>
              <a:t>22-01-2022</a:t>
            </a:fld>
            <a:endParaRPr lang="da-DK"/>
          </a:p>
        </p:txBody>
      </p:sp>
      <p:sp>
        <p:nvSpPr>
          <p:cNvPr id="6" name="Pladsholder til sidefod 5">
            <a:extLst>
              <a:ext uri="{FF2B5EF4-FFF2-40B4-BE49-F238E27FC236}">
                <a16:creationId xmlns:a16="http://schemas.microsoft.com/office/drawing/2014/main" id="{5274C801-AD08-453B-80AE-23AC6A0638DB}"/>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CECA09BC-57BA-417E-BEC0-A309F2A65161}"/>
              </a:ext>
            </a:extLst>
          </p:cNvPr>
          <p:cNvSpPr>
            <a:spLocks noGrp="1"/>
          </p:cNvSpPr>
          <p:nvPr>
            <p:ph type="sldNum" sz="quarter" idx="12"/>
          </p:nvPr>
        </p:nvSpPr>
        <p:spPr/>
        <p:txBody>
          <a:bodyPr/>
          <a:lstStyle/>
          <a:p>
            <a:fld id="{8BE8F1A9-E007-49C4-8FB5-B67BD99A1978}" type="slidenum">
              <a:rPr lang="da-DK" smtClean="0"/>
              <a:t>‹nr.›</a:t>
            </a:fld>
            <a:endParaRPr lang="da-DK"/>
          </a:p>
        </p:txBody>
      </p:sp>
    </p:spTree>
    <p:extLst>
      <p:ext uri="{BB962C8B-B14F-4D97-AF65-F5344CB8AC3E}">
        <p14:creationId xmlns:p14="http://schemas.microsoft.com/office/powerpoint/2010/main" val="3388052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8302A5-D70C-4C5C-ACFC-4DD785F1E094}"/>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77096673-71E8-4CCF-BC25-9F343F01E9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12463C12-B5FC-4899-BD0D-1F538F86D066}"/>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DA75461E-FB3B-4D09-B848-FE929B984A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2159246E-F19C-4410-9E08-5A0601E878A6}"/>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601B319F-D5CD-4616-8D0E-BB1360ED73DD}"/>
              </a:ext>
            </a:extLst>
          </p:cNvPr>
          <p:cNvSpPr>
            <a:spLocks noGrp="1"/>
          </p:cNvSpPr>
          <p:nvPr>
            <p:ph type="dt" sz="half" idx="10"/>
          </p:nvPr>
        </p:nvSpPr>
        <p:spPr/>
        <p:txBody>
          <a:bodyPr/>
          <a:lstStyle/>
          <a:p>
            <a:fld id="{A541E442-C8A4-4A28-AC2A-7F8D6EC2417F}" type="datetimeFigureOut">
              <a:rPr lang="da-DK" smtClean="0"/>
              <a:t>22-01-2022</a:t>
            </a:fld>
            <a:endParaRPr lang="da-DK"/>
          </a:p>
        </p:txBody>
      </p:sp>
      <p:sp>
        <p:nvSpPr>
          <p:cNvPr id="8" name="Pladsholder til sidefod 7">
            <a:extLst>
              <a:ext uri="{FF2B5EF4-FFF2-40B4-BE49-F238E27FC236}">
                <a16:creationId xmlns:a16="http://schemas.microsoft.com/office/drawing/2014/main" id="{CAAD0875-7F71-4E1D-89D2-7F5C5360027D}"/>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84C3C974-82B2-4F63-B3F0-E8F71F509141}"/>
              </a:ext>
            </a:extLst>
          </p:cNvPr>
          <p:cNvSpPr>
            <a:spLocks noGrp="1"/>
          </p:cNvSpPr>
          <p:nvPr>
            <p:ph type="sldNum" sz="quarter" idx="12"/>
          </p:nvPr>
        </p:nvSpPr>
        <p:spPr/>
        <p:txBody>
          <a:bodyPr/>
          <a:lstStyle/>
          <a:p>
            <a:fld id="{8BE8F1A9-E007-49C4-8FB5-B67BD99A1978}" type="slidenum">
              <a:rPr lang="da-DK" smtClean="0"/>
              <a:t>‹nr.›</a:t>
            </a:fld>
            <a:endParaRPr lang="da-DK"/>
          </a:p>
        </p:txBody>
      </p:sp>
    </p:spTree>
    <p:extLst>
      <p:ext uri="{BB962C8B-B14F-4D97-AF65-F5344CB8AC3E}">
        <p14:creationId xmlns:p14="http://schemas.microsoft.com/office/powerpoint/2010/main" val="1192457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A218D9-7B78-4F1A-9377-FF3D99F7CF5B}"/>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CCC70384-F950-4B1F-9B78-B5FC7CE0176D}"/>
              </a:ext>
            </a:extLst>
          </p:cNvPr>
          <p:cNvSpPr>
            <a:spLocks noGrp="1"/>
          </p:cNvSpPr>
          <p:nvPr>
            <p:ph type="dt" sz="half" idx="10"/>
          </p:nvPr>
        </p:nvSpPr>
        <p:spPr/>
        <p:txBody>
          <a:bodyPr/>
          <a:lstStyle/>
          <a:p>
            <a:fld id="{A541E442-C8A4-4A28-AC2A-7F8D6EC2417F}" type="datetimeFigureOut">
              <a:rPr lang="da-DK" smtClean="0"/>
              <a:t>22-01-2022</a:t>
            </a:fld>
            <a:endParaRPr lang="da-DK"/>
          </a:p>
        </p:txBody>
      </p:sp>
      <p:sp>
        <p:nvSpPr>
          <p:cNvPr id="4" name="Pladsholder til sidefod 3">
            <a:extLst>
              <a:ext uri="{FF2B5EF4-FFF2-40B4-BE49-F238E27FC236}">
                <a16:creationId xmlns:a16="http://schemas.microsoft.com/office/drawing/2014/main" id="{959EB455-6D30-4F84-8F0B-FDCA355A53D9}"/>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EE9CCCF2-0ABA-45D7-A4AC-49B3809F9801}"/>
              </a:ext>
            </a:extLst>
          </p:cNvPr>
          <p:cNvSpPr>
            <a:spLocks noGrp="1"/>
          </p:cNvSpPr>
          <p:nvPr>
            <p:ph type="sldNum" sz="quarter" idx="12"/>
          </p:nvPr>
        </p:nvSpPr>
        <p:spPr/>
        <p:txBody>
          <a:bodyPr/>
          <a:lstStyle/>
          <a:p>
            <a:fld id="{8BE8F1A9-E007-49C4-8FB5-B67BD99A1978}" type="slidenum">
              <a:rPr lang="da-DK" smtClean="0"/>
              <a:t>‹nr.›</a:t>
            </a:fld>
            <a:endParaRPr lang="da-DK"/>
          </a:p>
        </p:txBody>
      </p:sp>
    </p:spTree>
    <p:extLst>
      <p:ext uri="{BB962C8B-B14F-4D97-AF65-F5344CB8AC3E}">
        <p14:creationId xmlns:p14="http://schemas.microsoft.com/office/powerpoint/2010/main" val="1998386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A007FD7B-D69B-461E-AA99-D1A77B695E93}"/>
              </a:ext>
            </a:extLst>
          </p:cNvPr>
          <p:cNvSpPr>
            <a:spLocks noGrp="1"/>
          </p:cNvSpPr>
          <p:nvPr>
            <p:ph type="dt" sz="half" idx="10"/>
          </p:nvPr>
        </p:nvSpPr>
        <p:spPr/>
        <p:txBody>
          <a:bodyPr/>
          <a:lstStyle/>
          <a:p>
            <a:fld id="{A541E442-C8A4-4A28-AC2A-7F8D6EC2417F}" type="datetimeFigureOut">
              <a:rPr lang="da-DK" smtClean="0"/>
              <a:t>22-01-2022</a:t>
            </a:fld>
            <a:endParaRPr lang="da-DK"/>
          </a:p>
        </p:txBody>
      </p:sp>
      <p:sp>
        <p:nvSpPr>
          <p:cNvPr id="3" name="Pladsholder til sidefod 2">
            <a:extLst>
              <a:ext uri="{FF2B5EF4-FFF2-40B4-BE49-F238E27FC236}">
                <a16:creationId xmlns:a16="http://schemas.microsoft.com/office/drawing/2014/main" id="{B9F0F476-6EEB-4723-A2B9-6A9E1B45D558}"/>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4BE66C7C-6551-4D00-9E88-50427C753A0B}"/>
              </a:ext>
            </a:extLst>
          </p:cNvPr>
          <p:cNvSpPr>
            <a:spLocks noGrp="1"/>
          </p:cNvSpPr>
          <p:nvPr>
            <p:ph type="sldNum" sz="quarter" idx="12"/>
          </p:nvPr>
        </p:nvSpPr>
        <p:spPr/>
        <p:txBody>
          <a:bodyPr/>
          <a:lstStyle/>
          <a:p>
            <a:fld id="{8BE8F1A9-E007-49C4-8FB5-B67BD99A1978}" type="slidenum">
              <a:rPr lang="da-DK" smtClean="0"/>
              <a:t>‹nr.›</a:t>
            </a:fld>
            <a:endParaRPr lang="da-DK"/>
          </a:p>
        </p:txBody>
      </p:sp>
    </p:spTree>
    <p:extLst>
      <p:ext uri="{BB962C8B-B14F-4D97-AF65-F5344CB8AC3E}">
        <p14:creationId xmlns:p14="http://schemas.microsoft.com/office/powerpoint/2010/main" val="1535874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788EE3-F4DC-439F-8F9B-A60D502B094C}"/>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4F86D176-0CF1-4F53-B128-030898C19C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7A0BA4EA-0234-4EBA-9009-C3BAF20147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1A6D3A0F-4A4F-4A67-B3F1-8A0CA6711B50}"/>
              </a:ext>
            </a:extLst>
          </p:cNvPr>
          <p:cNvSpPr>
            <a:spLocks noGrp="1"/>
          </p:cNvSpPr>
          <p:nvPr>
            <p:ph type="dt" sz="half" idx="10"/>
          </p:nvPr>
        </p:nvSpPr>
        <p:spPr/>
        <p:txBody>
          <a:bodyPr/>
          <a:lstStyle/>
          <a:p>
            <a:fld id="{A541E442-C8A4-4A28-AC2A-7F8D6EC2417F}" type="datetimeFigureOut">
              <a:rPr lang="da-DK" smtClean="0"/>
              <a:t>22-01-2022</a:t>
            </a:fld>
            <a:endParaRPr lang="da-DK"/>
          </a:p>
        </p:txBody>
      </p:sp>
      <p:sp>
        <p:nvSpPr>
          <p:cNvPr id="6" name="Pladsholder til sidefod 5">
            <a:extLst>
              <a:ext uri="{FF2B5EF4-FFF2-40B4-BE49-F238E27FC236}">
                <a16:creationId xmlns:a16="http://schemas.microsoft.com/office/drawing/2014/main" id="{BB9D72FA-1C4F-4933-AC3B-7AA5207214DE}"/>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162898D3-DC4C-48CA-9A52-475B12A91D91}"/>
              </a:ext>
            </a:extLst>
          </p:cNvPr>
          <p:cNvSpPr>
            <a:spLocks noGrp="1"/>
          </p:cNvSpPr>
          <p:nvPr>
            <p:ph type="sldNum" sz="quarter" idx="12"/>
          </p:nvPr>
        </p:nvSpPr>
        <p:spPr/>
        <p:txBody>
          <a:bodyPr/>
          <a:lstStyle/>
          <a:p>
            <a:fld id="{8BE8F1A9-E007-49C4-8FB5-B67BD99A1978}" type="slidenum">
              <a:rPr lang="da-DK" smtClean="0"/>
              <a:t>‹nr.›</a:t>
            </a:fld>
            <a:endParaRPr lang="da-DK"/>
          </a:p>
        </p:txBody>
      </p:sp>
    </p:spTree>
    <p:extLst>
      <p:ext uri="{BB962C8B-B14F-4D97-AF65-F5344CB8AC3E}">
        <p14:creationId xmlns:p14="http://schemas.microsoft.com/office/powerpoint/2010/main" val="1639819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25E584-8DD6-4B19-903E-F901ED64FD21}"/>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B3B7BA15-5612-44C4-A531-B2F92A90CA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F11E2638-68F6-4652-8DD7-34533AE7C4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DA665C23-AC6D-4B99-A839-F2A07815959F}"/>
              </a:ext>
            </a:extLst>
          </p:cNvPr>
          <p:cNvSpPr>
            <a:spLocks noGrp="1"/>
          </p:cNvSpPr>
          <p:nvPr>
            <p:ph type="dt" sz="half" idx="10"/>
          </p:nvPr>
        </p:nvSpPr>
        <p:spPr/>
        <p:txBody>
          <a:bodyPr/>
          <a:lstStyle/>
          <a:p>
            <a:fld id="{A541E442-C8A4-4A28-AC2A-7F8D6EC2417F}" type="datetimeFigureOut">
              <a:rPr lang="da-DK" smtClean="0"/>
              <a:t>22-01-2022</a:t>
            </a:fld>
            <a:endParaRPr lang="da-DK"/>
          </a:p>
        </p:txBody>
      </p:sp>
      <p:sp>
        <p:nvSpPr>
          <p:cNvPr id="6" name="Pladsholder til sidefod 5">
            <a:extLst>
              <a:ext uri="{FF2B5EF4-FFF2-40B4-BE49-F238E27FC236}">
                <a16:creationId xmlns:a16="http://schemas.microsoft.com/office/drawing/2014/main" id="{14AF147C-9D44-4965-A015-4E3E43A80B9D}"/>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4745166E-9071-40C8-A980-D533625C02B0}"/>
              </a:ext>
            </a:extLst>
          </p:cNvPr>
          <p:cNvSpPr>
            <a:spLocks noGrp="1"/>
          </p:cNvSpPr>
          <p:nvPr>
            <p:ph type="sldNum" sz="quarter" idx="12"/>
          </p:nvPr>
        </p:nvSpPr>
        <p:spPr/>
        <p:txBody>
          <a:bodyPr/>
          <a:lstStyle/>
          <a:p>
            <a:fld id="{8BE8F1A9-E007-49C4-8FB5-B67BD99A1978}" type="slidenum">
              <a:rPr lang="da-DK" smtClean="0"/>
              <a:t>‹nr.›</a:t>
            </a:fld>
            <a:endParaRPr lang="da-DK"/>
          </a:p>
        </p:txBody>
      </p:sp>
    </p:spTree>
    <p:extLst>
      <p:ext uri="{BB962C8B-B14F-4D97-AF65-F5344CB8AC3E}">
        <p14:creationId xmlns:p14="http://schemas.microsoft.com/office/powerpoint/2010/main" val="3349828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EC1E092D-8585-4BAB-84AF-E2DCD1E694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ADBF676F-1713-421A-98CF-7734881132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396EFF58-B31F-4FD7-B266-9EEF2A4860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41E442-C8A4-4A28-AC2A-7F8D6EC2417F}" type="datetimeFigureOut">
              <a:rPr lang="da-DK" smtClean="0"/>
              <a:t>22-01-2022</a:t>
            </a:fld>
            <a:endParaRPr lang="da-DK"/>
          </a:p>
        </p:txBody>
      </p:sp>
      <p:sp>
        <p:nvSpPr>
          <p:cNvPr id="5" name="Pladsholder til sidefod 4">
            <a:extLst>
              <a:ext uri="{FF2B5EF4-FFF2-40B4-BE49-F238E27FC236}">
                <a16:creationId xmlns:a16="http://schemas.microsoft.com/office/drawing/2014/main" id="{221F3720-0849-4CE8-864A-94F7599AC0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C9DE666A-02C7-41DA-9552-FBD5885250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E8F1A9-E007-49C4-8FB5-B67BD99A1978}" type="slidenum">
              <a:rPr lang="da-DK" smtClean="0"/>
              <a:t>‹nr.›</a:t>
            </a:fld>
            <a:endParaRPr lang="da-DK"/>
          </a:p>
        </p:txBody>
      </p:sp>
    </p:spTree>
    <p:extLst>
      <p:ext uri="{BB962C8B-B14F-4D97-AF65-F5344CB8AC3E}">
        <p14:creationId xmlns:p14="http://schemas.microsoft.com/office/powerpoint/2010/main" val="2866706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felt 4">
            <a:extLst>
              <a:ext uri="{FF2B5EF4-FFF2-40B4-BE49-F238E27FC236}">
                <a16:creationId xmlns:a16="http://schemas.microsoft.com/office/drawing/2014/main" id="{36F866D5-E9D3-43F1-8745-47F20E960A3B}"/>
              </a:ext>
            </a:extLst>
          </p:cNvPr>
          <p:cNvSpPr txBox="1"/>
          <p:nvPr/>
        </p:nvSpPr>
        <p:spPr>
          <a:xfrm>
            <a:off x="2512380" y="221882"/>
            <a:ext cx="8442664" cy="523220"/>
          </a:xfrm>
          <a:prstGeom prst="rect">
            <a:avLst/>
          </a:prstGeom>
          <a:noFill/>
        </p:spPr>
        <p:txBody>
          <a:bodyPr wrap="square" rtlCol="0">
            <a:spAutoFit/>
          </a:bodyPr>
          <a:lstStyle/>
          <a:p>
            <a:r>
              <a:rPr lang="da-DK" sz="2800" dirty="0"/>
              <a:t>Vi skaber modige børn og unge i Ballerup Spejdergruppe</a:t>
            </a:r>
          </a:p>
        </p:txBody>
      </p:sp>
      <p:sp>
        <p:nvSpPr>
          <p:cNvPr id="7" name="Tekstfelt 6">
            <a:extLst>
              <a:ext uri="{FF2B5EF4-FFF2-40B4-BE49-F238E27FC236}">
                <a16:creationId xmlns:a16="http://schemas.microsoft.com/office/drawing/2014/main" id="{242EEFC3-AF4D-4C61-ADCF-E1A2B7B75539}"/>
              </a:ext>
            </a:extLst>
          </p:cNvPr>
          <p:cNvSpPr txBox="1"/>
          <p:nvPr/>
        </p:nvSpPr>
        <p:spPr>
          <a:xfrm>
            <a:off x="59362" y="1100830"/>
            <a:ext cx="2133422" cy="5647700"/>
          </a:xfrm>
          <a:prstGeom prst="rect">
            <a:avLst/>
          </a:prstGeom>
          <a:solidFill>
            <a:schemeClr val="accent1">
              <a:lumMod val="20000"/>
              <a:lumOff val="80000"/>
            </a:schemeClr>
          </a:solidFill>
          <a:effectLst>
            <a:outerShdw blurRad="50800" dist="38100" dir="2700000" algn="tl" rotWithShape="0">
              <a:prstClr val="black">
                <a:alpha val="40000"/>
              </a:prstClr>
            </a:outerShdw>
          </a:effectLst>
        </p:spPr>
        <p:txBody>
          <a:bodyPr wrap="square" rtlCol="0">
            <a:spAutoFit/>
          </a:bodyPr>
          <a:lstStyle/>
          <a:p>
            <a:r>
              <a:rPr lang="da-DK" sz="950" b="1" dirty="0"/>
              <a:t>Ballerup Spejdergruppes </a:t>
            </a:r>
            <a:r>
              <a:rPr lang="da-DK" sz="950" dirty="0"/>
              <a:t>udviklingsplan tager afsæt i de fem temaer, som udgør rammen for DDS’ udviklingsplan:</a:t>
            </a:r>
            <a:br>
              <a:rPr lang="da-DK" sz="950" dirty="0"/>
            </a:br>
            <a:endParaRPr lang="da-DK" sz="950" dirty="0"/>
          </a:p>
          <a:p>
            <a:r>
              <a:rPr lang="da-DK" sz="950" b="1" dirty="0"/>
              <a:t>Modige børn og unge (hovedtema)</a:t>
            </a:r>
          </a:p>
          <a:p>
            <a:r>
              <a:rPr lang="da-DK" sz="950" dirty="0"/>
              <a:t>Som spejdere udfordrer vi børn og unge. Hos os skal børn og unge få mod til at prøve nyt, mod til at være sig selv og mod på livet.</a:t>
            </a:r>
          </a:p>
          <a:p>
            <a:r>
              <a:rPr lang="da-DK" sz="950" dirty="0"/>
              <a:t> </a:t>
            </a:r>
          </a:p>
          <a:p>
            <a:r>
              <a:rPr lang="da-DK" sz="950" b="1" dirty="0"/>
              <a:t>Vildskab i naturen</a:t>
            </a:r>
          </a:p>
          <a:p>
            <a:r>
              <a:rPr lang="da-DK" sz="950" dirty="0"/>
              <a:t>Vi bliver glade af at være i naturen, og vi bliver glade af at bevæge os. Som spejdere skal vi gøre begge dele.</a:t>
            </a:r>
          </a:p>
          <a:p>
            <a:r>
              <a:rPr lang="da-DK" sz="950" dirty="0"/>
              <a:t> </a:t>
            </a:r>
          </a:p>
          <a:p>
            <a:r>
              <a:rPr lang="da-DK" sz="950" b="1" dirty="0"/>
              <a:t>Bæredygtighed i børnehøjde</a:t>
            </a:r>
          </a:p>
          <a:p>
            <a:r>
              <a:rPr lang="da-DK" sz="950" dirty="0"/>
              <a:t>Som spejdere værner vi om naturen. Vi inddrager børn og unge i, hvordan og hvorfor vi træffer bæredygtige valg, og vi giver dem mulighed for selv at gøre en forskel for en bedre verden.</a:t>
            </a:r>
          </a:p>
          <a:p>
            <a:r>
              <a:rPr lang="da-DK" sz="950" dirty="0"/>
              <a:t> </a:t>
            </a:r>
          </a:p>
          <a:p>
            <a:r>
              <a:rPr lang="da-DK" sz="950" b="1" dirty="0"/>
              <a:t>Flere ledere</a:t>
            </a:r>
          </a:p>
          <a:p>
            <a:r>
              <a:rPr lang="da-DK" sz="950" dirty="0"/>
              <a:t>Vi skal tiltrække nye ledere og sikre, at erfarne ledere fortsat finder vores tilbud udviklende og meningsfuldt. Det gør vi ved at skabe attraktive lederfællesskaber og tilbyde forskellige måder at være engageret på.</a:t>
            </a:r>
          </a:p>
          <a:p>
            <a:r>
              <a:rPr lang="da-DK" sz="950" dirty="0"/>
              <a:t> </a:t>
            </a:r>
          </a:p>
          <a:p>
            <a:r>
              <a:rPr lang="da-DK" sz="950" b="1" dirty="0"/>
              <a:t>Urban </a:t>
            </a:r>
            <a:r>
              <a:rPr lang="da-DK" sz="950" b="1" dirty="0" err="1"/>
              <a:t>Scouting</a:t>
            </a:r>
            <a:endParaRPr lang="da-DK" sz="950" b="1" dirty="0"/>
          </a:p>
          <a:p>
            <a:r>
              <a:rPr lang="da-DK" sz="950" dirty="0"/>
              <a:t>I byerne sker der nu en stor tilvækst i børnefamilier, som kun vil fortsætte de næste mange år. Den udvikling skal vi tilpasse os, så vi også i fremtiden sikrer, at en stor andel af børn og unge bliver spejdere.</a:t>
            </a:r>
          </a:p>
        </p:txBody>
      </p:sp>
      <p:cxnSp>
        <p:nvCxnSpPr>
          <p:cNvPr id="9" name="Lige forbindelse 8">
            <a:extLst>
              <a:ext uri="{FF2B5EF4-FFF2-40B4-BE49-F238E27FC236}">
                <a16:creationId xmlns:a16="http://schemas.microsoft.com/office/drawing/2014/main" id="{EF7315A2-4147-43F9-AB85-D0A5BACB6966}"/>
              </a:ext>
            </a:extLst>
          </p:cNvPr>
          <p:cNvCxnSpPr>
            <a:cxnSpLocks/>
          </p:cNvCxnSpPr>
          <p:nvPr/>
        </p:nvCxnSpPr>
        <p:spPr>
          <a:xfrm>
            <a:off x="3275860" y="3815452"/>
            <a:ext cx="8273988" cy="3613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Lige forbindelse 10">
            <a:extLst>
              <a:ext uri="{FF2B5EF4-FFF2-40B4-BE49-F238E27FC236}">
                <a16:creationId xmlns:a16="http://schemas.microsoft.com/office/drawing/2014/main" id="{D7B17B6D-F72B-4B57-879C-8011BF5F2218}"/>
              </a:ext>
            </a:extLst>
          </p:cNvPr>
          <p:cNvCxnSpPr>
            <a:cxnSpLocks/>
          </p:cNvCxnSpPr>
          <p:nvPr/>
        </p:nvCxnSpPr>
        <p:spPr>
          <a:xfrm>
            <a:off x="7205377" y="843379"/>
            <a:ext cx="0" cy="5912528"/>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4" name="Objekt 3">
            <a:extLst>
              <a:ext uri="{FF2B5EF4-FFF2-40B4-BE49-F238E27FC236}">
                <a16:creationId xmlns:a16="http://schemas.microsoft.com/office/drawing/2014/main" id="{981867FA-A424-4A1E-841C-D4DBD2FB1AF7}"/>
              </a:ext>
            </a:extLst>
          </p:cNvPr>
          <p:cNvGraphicFramePr>
            <a:graphicFrameLocks noChangeAspect="1"/>
          </p:cNvGraphicFramePr>
          <p:nvPr>
            <p:extLst>
              <p:ext uri="{D42A27DB-BD31-4B8C-83A1-F6EECF244321}">
                <p14:modId xmlns:p14="http://schemas.microsoft.com/office/powerpoint/2010/main" val="3133459296"/>
              </p:ext>
            </p:extLst>
          </p:nvPr>
        </p:nvGraphicFramePr>
        <p:xfrm>
          <a:off x="5614330" y="2180015"/>
          <a:ext cx="3253119" cy="3253119"/>
        </p:xfrm>
        <a:graphic>
          <a:graphicData uri="http://schemas.openxmlformats.org/presentationml/2006/ole">
            <mc:AlternateContent xmlns:mc="http://schemas.openxmlformats.org/markup-compatibility/2006">
              <mc:Choice xmlns:v="urn:schemas-microsoft-com:vml" Requires="v">
                <p:oleObj spid="_x0000_s1026" r:id="rId3" imgW="5882400" imgH="5882400" progId="">
                  <p:embed/>
                </p:oleObj>
              </mc:Choice>
              <mc:Fallback>
                <p:oleObj r:id="rId3" imgW="5882400" imgH="5882400" progId="">
                  <p:embed/>
                  <p:pic>
                    <p:nvPicPr>
                      <p:cNvPr id="4" name="Objekt 3">
                        <a:extLst>
                          <a:ext uri="{FF2B5EF4-FFF2-40B4-BE49-F238E27FC236}">
                            <a16:creationId xmlns:a16="http://schemas.microsoft.com/office/drawing/2014/main" id="{981867FA-A424-4A1E-841C-D4DBD2FB1AF7}"/>
                          </a:ext>
                        </a:extLst>
                      </p:cNvPr>
                      <p:cNvPicPr/>
                      <p:nvPr/>
                    </p:nvPicPr>
                    <p:blipFill>
                      <a:blip r:embed="rId4"/>
                      <a:stretch>
                        <a:fillRect/>
                      </a:stretch>
                    </p:blipFill>
                    <p:spPr>
                      <a:xfrm>
                        <a:off x="5614330" y="2180015"/>
                        <a:ext cx="3253119" cy="3253119"/>
                      </a:xfrm>
                      <a:prstGeom prst="rect">
                        <a:avLst/>
                      </a:prstGeom>
                    </p:spPr>
                  </p:pic>
                </p:oleObj>
              </mc:Fallback>
            </mc:AlternateContent>
          </a:graphicData>
        </a:graphic>
      </p:graphicFrame>
      <p:sp>
        <p:nvSpPr>
          <p:cNvPr id="14" name="Tekstfelt 13">
            <a:extLst>
              <a:ext uri="{FF2B5EF4-FFF2-40B4-BE49-F238E27FC236}">
                <a16:creationId xmlns:a16="http://schemas.microsoft.com/office/drawing/2014/main" id="{10A212DB-7D8B-4F1E-8009-AA33C9496267}"/>
              </a:ext>
            </a:extLst>
          </p:cNvPr>
          <p:cNvSpPr txBox="1"/>
          <p:nvPr/>
        </p:nvSpPr>
        <p:spPr>
          <a:xfrm>
            <a:off x="9029932" y="3845450"/>
            <a:ext cx="2829556" cy="3139321"/>
          </a:xfrm>
          <a:prstGeom prst="rect">
            <a:avLst/>
          </a:prstGeom>
          <a:noFill/>
        </p:spPr>
        <p:txBody>
          <a:bodyPr wrap="square" rtlCol="0">
            <a:spAutoFit/>
          </a:bodyPr>
          <a:lstStyle/>
          <a:p>
            <a:r>
              <a:rPr lang="da-DK" sz="1100" b="0" i="0" dirty="0">
                <a:solidFill>
                  <a:srgbClr val="222222"/>
                </a:solidFill>
                <a:effectLst/>
              </a:rPr>
              <a:t>Vi skal kunne rumme og tiltrække børn og unge fra hele Ballerup Kommune, og dermed understøtte tilvæksten i børnefamilier.</a:t>
            </a:r>
            <a:br>
              <a:rPr lang="da-DK" sz="1100" b="0" i="0" dirty="0">
                <a:solidFill>
                  <a:srgbClr val="222222"/>
                </a:solidFill>
                <a:effectLst/>
              </a:rPr>
            </a:br>
            <a:r>
              <a:rPr lang="da-DK" sz="1100" b="0" i="0" dirty="0">
                <a:solidFill>
                  <a:srgbClr val="222222"/>
                </a:solidFill>
                <a:effectLst/>
              </a:rPr>
              <a:t>Vi vil fortsat udbygge faciliteter og samtidig arbejde for, at det er nemt at være leder.</a:t>
            </a:r>
          </a:p>
          <a:p>
            <a:endParaRPr lang="da-DK" sz="1100" dirty="0">
              <a:solidFill>
                <a:srgbClr val="222222"/>
              </a:solidFill>
            </a:endParaRPr>
          </a:p>
          <a:p>
            <a:r>
              <a:rPr lang="da-DK" sz="1100" b="1" i="0" dirty="0">
                <a:solidFill>
                  <a:srgbClr val="222222"/>
                </a:solidFill>
                <a:effectLst/>
              </a:rPr>
              <a:t>Indsatser:  </a:t>
            </a:r>
          </a:p>
          <a:p>
            <a:pPr marL="171450" indent="-171450">
              <a:buFontTx/>
              <a:buChar char="-"/>
            </a:pPr>
            <a:r>
              <a:rPr lang="da-DK" sz="1100" b="0" i="0" dirty="0">
                <a:solidFill>
                  <a:srgbClr val="222222"/>
                </a:solidFill>
                <a:effectLst/>
                <a:highlight>
                  <a:srgbClr val="FFFF00"/>
                </a:highlight>
              </a:rPr>
              <a:t>Udvikle Pæremose Havn i samarbejde med Ballerup Kommune. Både med midler fra borgermillionen, samarbejde om ny hytte, samt den efterfølgende udvikling af området. </a:t>
            </a:r>
          </a:p>
          <a:p>
            <a:pPr marL="171450" indent="-171450">
              <a:buFontTx/>
              <a:buChar char="-"/>
            </a:pPr>
            <a:r>
              <a:rPr lang="da-DK" sz="1100" b="0" i="0" dirty="0">
                <a:solidFill>
                  <a:srgbClr val="222222"/>
                </a:solidFill>
                <a:effectLst/>
              </a:rPr>
              <a:t>Videreudvikle arbejdet med supportudvalg som f.eks. materieludvalget</a:t>
            </a:r>
          </a:p>
          <a:p>
            <a:pPr marL="171450" indent="-171450">
              <a:buFontTx/>
              <a:buChar char="-"/>
            </a:pPr>
            <a:r>
              <a:rPr lang="da-DK" sz="1100" dirty="0"/>
              <a:t>Holde fast i grundlaget for vores attraktive spejdergruppe:  Holdånd, ambitioner, forenkling og ledelse. </a:t>
            </a:r>
          </a:p>
          <a:p>
            <a:pPr marL="171450" indent="-171450">
              <a:buFontTx/>
              <a:buChar char="-"/>
            </a:pPr>
            <a:endParaRPr lang="da-DK" sz="1100" dirty="0"/>
          </a:p>
        </p:txBody>
      </p:sp>
      <p:sp>
        <p:nvSpPr>
          <p:cNvPr id="15" name="Tekstfelt 14">
            <a:extLst>
              <a:ext uri="{FF2B5EF4-FFF2-40B4-BE49-F238E27FC236}">
                <a16:creationId xmlns:a16="http://schemas.microsoft.com/office/drawing/2014/main" id="{EDA82CD5-7DEB-4F75-AFC4-5802CE6BC69C}"/>
              </a:ext>
            </a:extLst>
          </p:cNvPr>
          <p:cNvSpPr txBox="1"/>
          <p:nvPr/>
        </p:nvSpPr>
        <p:spPr>
          <a:xfrm>
            <a:off x="2928540" y="3881518"/>
            <a:ext cx="2685783" cy="1954381"/>
          </a:xfrm>
          <a:prstGeom prst="rect">
            <a:avLst/>
          </a:prstGeom>
          <a:noFill/>
        </p:spPr>
        <p:txBody>
          <a:bodyPr wrap="square" rtlCol="0">
            <a:spAutoFit/>
          </a:bodyPr>
          <a:lstStyle/>
          <a:p>
            <a:r>
              <a:rPr lang="da-DK" sz="1100" i="0" dirty="0">
                <a:solidFill>
                  <a:srgbClr val="222222"/>
                </a:solidFill>
                <a:effectLst/>
              </a:rPr>
              <a:t>Vi vil sikre at det er attraktivt at være leder i Ballerup Spejdergruppe, og motivere forældre og seniorer til at blive ledere i gruppen.</a:t>
            </a:r>
          </a:p>
          <a:p>
            <a:endParaRPr lang="da-DK" sz="1100" b="1" dirty="0">
              <a:solidFill>
                <a:srgbClr val="222222"/>
              </a:solidFill>
            </a:endParaRPr>
          </a:p>
          <a:p>
            <a:r>
              <a:rPr lang="da-DK" sz="1100" b="1" i="0" dirty="0">
                <a:solidFill>
                  <a:srgbClr val="222222"/>
                </a:solidFill>
                <a:effectLst/>
              </a:rPr>
              <a:t>Indsatser:</a:t>
            </a:r>
          </a:p>
          <a:p>
            <a:pPr marL="171450" indent="-171450">
              <a:buFontTx/>
              <a:buChar char="-"/>
            </a:pPr>
            <a:r>
              <a:rPr lang="da-DK" sz="1100" dirty="0"/>
              <a:t>Sikre at nye ledere kommer til og bliver en del af den faste lederstab.</a:t>
            </a:r>
          </a:p>
          <a:p>
            <a:pPr marL="171450" indent="-171450">
              <a:buFontTx/>
              <a:buChar char="-"/>
            </a:pPr>
            <a:r>
              <a:rPr lang="da-DK" sz="1100" b="0" i="0" dirty="0">
                <a:solidFill>
                  <a:srgbClr val="222222"/>
                </a:solidFill>
                <a:effectLst/>
              </a:rPr>
              <a:t>Udvikle lederpotentialet hos tropsspejdere.</a:t>
            </a:r>
          </a:p>
          <a:p>
            <a:pPr marL="171450" indent="-171450">
              <a:buFontTx/>
              <a:buChar char="-"/>
            </a:pPr>
            <a:r>
              <a:rPr lang="da-DK" sz="1100" dirty="0">
                <a:solidFill>
                  <a:srgbClr val="222222"/>
                </a:solidFill>
              </a:rPr>
              <a:t>Flere initiativer for godt lederfællesskab.</a:t>
            </a:r>
          </a:p>
        </p:txBody>
      </p:sp>
      <p:sp>
        <p:nvSpPr>
          <p:cNvPr id="16" name="Tekstfelt 15">
            <a:extLst>
              <a:ext uri="{FF2B5EF4-FFF2-40B4-BE49-F238E27FC236}">
                <a16:creationId xmlns:a16="http://schemas.microsoft.com/office/drawing/2014/main" id="{4FB4B73E-336A-4A13-9F35-442F0CF062B1}"/>
              </a:ext>
            </a:extLst>
          </p:cNvPr>
          <p:cNvSpPr txBox="1"/>
          <p:nvPr/>
        </p:nvSpPr>
        <p:spPr>
          <a:xfrm>
            <a:off x="2945272" y="843379"/>
            <a:ext cx="3334230" cy="2631490"/>
          </a:xfrm>
          <a:prstGeom prst="rect">
            <a:avLst/>
          </a:prstGeom>
          <a:noFill/>
        </p:spPr>
        <p:txBody>
          <a:bodyPr wrap="square" rtlCol="0">
            <a:spAutoFit/>
          </a:bodyPr>
          <a:lstStyle/>
          <a:p>
            <a:r>
              <a:rPr lang="da-DK" sz="1100" b="0" i="0" dirty="0">
                <a:solidFill>
                  <a:srgbClr val="222222"/>
                </a:solidFill>
                <a:effectLst/>
              </a:rPr>
              <a:t>Vi vil skabe vildskab i naturen bl.a. ved at kombinere klassiske spejderfærdigheder med nye elementer.</a:t>
            </a:r>
          </a:p>
          <a:p>
            <a:endParaRPr lang="da-DK" sz="1100" dirty="0">
              <a:solidFill>
                <a:srgbClr val="222222"/>
              </a:solidFill>
            </a:endParaRPr>
          </a:p>
          <a:p>
            <a:r>
              <a:rPr lang="da-DK" sz="1100" b="1" i="0" dirty="0">
                <a:solidFill>
                  <a:srgbClr val="222222"/>
                </a:solidFill>
                <a:effectLst/>
              </a:rPr>
              <a:t>Indsatser: </a:t>
            </a:r>
          </a:p>
          <a:p>
            <a:pPr marL="171450" indent="-171450">
              <a:buFontTx/>
              <a:buChar char="-"/>
            </a:pPr>
            <a:r>
              <a:rPr lang="da-DK" sz="1100" b="0" i="0" dirty="0">
                <a:solidFill>
                  <a:srgbClr val="222222"/>
                </a:solidFill>
                <a:effectLst/>
              </a:rPr>
              <a:t>Ledergruppen skal arbejde videre med fælles tilgang til den røde tråd i gruppens aktiviteter.</a:t>
            </a:r>
          </a:p>
          <a:p>
            <a:pPr marL="171450" indent="-171450">
              <a:buFontTx/>
              <a:buChar char="-"/>
            </a:pPr>
            <a:r>
              <a:rPr lang="da-DK" sz="1100" b="0" i="0" dirty="0">
                <a:solidFill>
                  <a:srgbClr val="222222"/>
                </a:solidFill>
                <a:effectLst/>
              </a:rPr>
              <a:t>TOP-spejderaktiviteterne skal fortsat udvikles. </a:t>
            </a:r>
          </a:p>
          <a:p>
            <a:pPr marL="171450" indent="-171450">
              <a:buFontTx/>
              <a:buChar char="-"/>
            </a:pPr>
            <a:r>
              <a:rPr lang="da-DK" sz="1100" dirty="0">
                <a:solidFill>
                  <a:srgbClr val="222222"/>
                </a:solidFill>
              </a:rPr>
              <a:t>Vi vil tilbyde flere </a:t>
            </a:r>
            <a:r>
              <a:rPr lang="da-DK" sz="1100" dirty="0" err="1">
                <a:solidFill>
                  <a:srgbClr val="222222"/>
                </a:solidFill>
              </a:rPr>
              <a:t>søaktiviteter</a:t>
            </a:r>
            <a:r>
              <a:rPr lang="da-DK" sz="1100" dirty="0">
                <a:solidFill>
                  <a:srgbClr val="222222"/>
                </a:solidFill>
              </a:rPr>
              <a:t>, f.eks. kajakaktiviteter.</a:t>
            </a:r>
          </a:p>
          <a:p>
            <a:pPr marL="171450" indent="-171450">
              <a:buFontTx/>
              <a:buChar char="-"/>
            </a:pPr>
            <a:r>
              <a:rPr lang="da-DK" sz="1100" dirty="0">
                <a:solidFill>
                  <a:srgbClr val="222222"/>
                </a:solidFill>
              </a:rPr>
              <a:t>Vi vil udvikle outdoor-science-aktiviteter på højt niveau.</a:t>
            </a:r>
          </a:p>
          <a:p>
            <a:pPr marL="171450" indent="-171450">
              <a:buFontTx/>
              <a:buChar char="-"/>
            </a:pPr>
            <a:r>
              <a:rPr lang="da-DK" sz="1100" dirty="0">
                <a:solidFill>
                  <a:srgbClr val="222222"/>
                </a:solidFill>
              </a:rPr>
              <a:t>Vi udvikler årshjul</a:t>
            </a:r>
          </a:p>
          <a:p>
            <a:pPr marL="171450" indent="-171450">
              <a:buFontTx/>
              <a:buChar char="-"/>
            </a:pPr>
            <a:r>
              <a:rPr lang="da-DK" sz="1100" dirty="0">
                <a:solidFill>
                  <a:srgbClr val="222222"/>
                </a:solidFill>
                <a:highlight>
                  <a:srgbClr val="FFFF00"/>
                </a:highlight>
              </a:rPr>
              <a:t>Vi holder møder ud fra KAFSU: </a:t>
            </a:r>
            <a:br>
              <a:rPr lang="da-DK" sz="1100" dirty="0">
                <a:solidFill>
                  <a:srgbClr val="222222"/>
                </a:solidFill>
                <a:highlight>
                  <a:srgbClr val="FFFF00"/>
                </a:highlight>
              </a:rPr>
            </a:br>
            <a:r>
              <a:rPr lang="da-DK" sz="1100" dirty="0">
                <a:solidFill>
                  <a:srgbClr val="222222"/>
                </a:solidFill>
                <a:highlight>
                  <a:srgbClr val="FFFF00"/>
                </a:highlight>
              </a:rPr>
              <a:t>Kammeratskab, Ansvar, Friluftsliv, Sjov og Udfordring.</a:t>
            </a:r>
            <a:endParaRPr lang="da-DK" sz="1100" dirty="0">
              <a:highlight>
                <a:srgbClr val="FFFF00"/>
              </a:highlight>
            </a:endParaRPr>
          </a:p>
        </p:txBody>
      </p:sp>
      <p:sp>
        <p:nvSpPr>
          <p:cNvPr id="17" name="Tekstfelt 16">
            <a:extLst>
              <a:ext uri="{FF2B5EF4-FFF2-40B4-BE49-F238E27FC236}">
                <a16:creationId xmlns:a16="http://schemas.microsoft.com/office/drawing/2014/main" id="{A07B7D58-8684-4CF3-9987-AED99B0C9734}"/>
              </a:ext>
            </a:extLst>
          </p:cNvPr>
          <p:cNvSpPr txBox="1"/>
          <p:nvPr/>
        </p:nvSpPr>
        <p:spPr>
          <a:xfrm>
            <a:off x="9029932" y="843379"/>
            <a:ext cx="2601147" cy="1785104"/>
          </a:xfrm>
          <a:prstGeom prst="rect">
            <a:avLst/>
          </a:prstGeom>
          <a:noFill/>
        </p:spPr>
        <p:txBody>
          <a:bodyPr wrap="square" rtlCol="0">
            <a:spAutoFit/>
          </a:bodyPr>
          <a:lstStyle/>
          <a:p>
            <a:r>
              <a:rPr lang="da-DK" sz="1100" b="0" i="0" dirty="0">
                <a:solidFill>
                  <a:srgbClr val="222222"/>
                </a:solidFill>
                <a:effectLst/>
              </a:rPr>
              <a:t>Vi vil i Ballerup Spejdergruppe give vores børn og unge en tæt tilknytning og forståelse for naturen. </a:t>
            </a:r>
          </a:p>
          <a:p>
            <a:br>
              <a:rPr lang="da-DK" sz="1100" b="0" i="0" dirty="0">
                <a:solidFill>
                  <a:srgbClr val="222222"/>
                </a:solidFill>
                <a:effectLst/>
              </a:rPr>
            </a:br>
            <a:r>
              <a:rPr lang="da-DK" sz="1100" b="1" i="0" dirty="0">
                <a:solidFill>
                  <a:srgbClr val="222222"/>
                </a:solidFill>
                <a:effectLst/>
              </a:rPr>
              <a:t>Indsatser: </a:t>
            </a:r>
          </a:p>
          <a:p>
            <a:pPr marL="171450" indent="-171450">
              <a:buFontTx/>
              <a:buChar char="-"/>
            </a:pPr>
            <a:r>
              <a:rPr lang="da-DK" sz="1100" b="0" i="0" dirty="0">
                <a:solidFill>
                  <a:srgbClr val="222222"/>
                </a:solidFill>
                <a:effectLst/>
              </a:rPr>
              <a:t>90 % af vores aktiviteter holder vi udenfor. </a:t>
            </a:r>
          </a:p>
          <a:p>
            <a:pPr marL="171450" indent="-171450">
              <a:buFontTx/>
              <a:buChar char="-"/>
            </a:pPr>
            <a:r>
              <a:rPr lang="da-DK" sz="1100" dirty="0">
                <a:solidFill>
                  <a:srgbClr val="222222"/>
                </a:solidFill>
              </a:rPr>
              <a:t>Alle </a:t>
            </a:r>
            <a:r>
              <a:rPr lang="da-DK" sz="1100" b="0" i="0" dirty="0">
                <a:solidFill>
                  <a:srgbClr val="222222"/>
                </a:solidFill>
                <a:effectLst/>
              </a:rPr>
              <a:t>afdelinger har vi aktiviteter, som lærer børnene om hvordan vi alle kan træffe bæredygtige valg. </a:t>
            </a:r>
            <a:endParaRPr lang="da-DK" sz="1100" dirty="0"/>
          </a:p>
        </p:txBody>
      </p:sp>
      <p:pic>
        <p:nvPicPr>
          <p:cNvPr id="18" name="Billede 17" descr="logo">
            <a:extLst>
              <a:ext uri="{FF2B5EF4-FFF2-40B4-BE49-F238E27FC236}">
                <a16:creationId xmlns:a16="http://schemas.microsoft.com/office/drawing/2014/main" id="{C30A9CDA-44C8-421F-9A28-8CAAA04371C4}"/>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1080034" y="221882"/>
            <a:ext cx="939628" cy="425805"/>
          </a:xfrm>
          <a:prstGeom prst="rect">
            <a:avLst/>
          </a:prstGeom>
          <a:noFill/>
          <a:ln>
            <a:noFill/>
          </a:ln>
        </p:spPr>
      </p:pic>
      <p:sp>
        <p:nvSpPr>
          <p:cNvPr id="6" name="Tekstfelt 5">
            <a:extLst>
              <a:ext uri="{FF2B5EF4-FFF2-40B4-BE49-F238E27FC236}">
                <a16:creationId xmlns:a16="http://schemas.microsoft.com/office/drawing/2014/main" id="{FAB74244-ED51-42A9-B0F1-95ED72675EC1}"/>
              </a:ext>
            </a:extLst>
          </p:cNvPr>
          <p:cNvSpPr txBox="1"/>
          <p:nvPr/>
        </p:nvSpPr>
        <p:spPr>
          <a:xfrm rot="20364128">
            <a:off x="-223694" y="298826"/>
            <a:ext cx="2921299" cy="369332"/>
          </a:xfrm>
          <a:prstGeom prst="rect">
            <a:avLst/>
          </a:prstGeom>
          <a:solidFill>
            <a:schemeClr val="tx1"/>
          </a:solidFill>
        </p:spPr>
        <p:txBody>
          <a:bodyPr wrap="square" rtlCol="0">
            <a:spAutoFit/>
          </a:bodyPr>
          <a:lstStyle/>
          <a:p>
            <a:pPr algn="ctr"/>
            <a:r>
              <a:rPr lang="da-DK" dirty="0">
                <a:solidFill>
                  <a:schemeClr val="bg1"/>
                </a:solidFill>
              </a:rPr>
              <a:t>Udviklingsplan mod 2024</a:t>
            </a:r>
          </a:p>
        </p:txBody>
      </p:sp>
    </p:spTree>
    <p:extLst>
      <p:ext uri="{BB962C8B-B14F-4D97-AF65-F5344CB8AC3E}">
        <p14:creationId xmlns:p14="http://schemas.microsoft.com/office/powerpoint/2010/main" val="134747998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216BE2D0F6420B41B96892218EB57B0C" ma:contentTypeVersion="12" ma:contentTypeDescription="Opret et nyt dokument." ma:contentTypeScope="" ma:versionID="53a759df0e3d0d1981752becc9fd7070">
  <xsd:schema xmlns:xsd="http://www.w3.org/2001/XMLSchema" xmlns:xs="http://www.w3.org/2001/XMLSchema" xmlns:p="http://schemas.microsoft.com/office/2006/metadata/properties" xmlns:ns2="947216b4-c350-44c1-8445-eef2a769165d" xmlns:ns3="79de2a89-9baf-4830-bed2-3b40c4c8d872" targetNamespace="http://schemas.microsoft.com/office/2006/metadata/properties" ma:root="true" ma:fieldsID="0c2af0e511f6ca6af176acae2fe29497" ns2:_="" ns3:_="">
    <xsd:import namespace="947216b4-c350-44c1-8445-eef2a769165d"/>
    <xsd:import namespace="79de2a89-9baf-4830-bed2-3b40c4c8d87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7216b4-c350-44c1-8445-eef2a76916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9de2a89-9baf-4830-bed2-3b40c4c8d872" elementFormDefault="qualified">
    <xsd:import namespace="http://schemas.microsoft.com/office/2006/documentManagement/types"/>
    <xsd:import namespace="http://schemas.microsoft.com/office/infopath/2007/PartnerControls"/>
    <xsd:element name="SharedWithUsers" ma:index="18"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Delt med 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98E0DDC-25E8-4856-A6F6-EE1BC2690D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47216b4-c350-44c1-8445-eef2a769165d"/>
    <ds:schemaRef ds:uri="79de2a89-9baf-4830-bed2-3b40c4c8d87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CD0B3C0-C2F0-4495-9CA2-0B9EC1CDDA96}">
  <ds:schemaRefs>
    <ds:schemaRef ds:uri="http://schemas.microsoft.com/sharepoint/v3/contenttype/forms"/>
  </ds:schemaRefs>
</ds:datastoreItem>
</file>

<file path=customXml/itemProps3.xml><?xml version="1.0" encoding="utf-8"?>
<ds:datastoreItem xmlns:ds="http://schemas.openxmlformats.org/officeDocument/2006/customXml" ds:itemID="{129DA7B7-8696-4C99-87B0-24AC4B8E105B}">
  <ds:schemaRefs>
    <ds:schemaRef ds:uri="http://purl.org/dc/terms/"/>
    <ds:schemaRef ds:uri="http://purl.org/dc/elements/1.1/"/>
    <ds:schemaRef ds:uri="http://schemas.microsoft.com/office/2006/documentManagement/types"/>
    <ds:schemaRef ds:uri="http://purl.org/dc/dcmitype/"/>
    <ds:schemaRef ds:uri="http://schemas.openxmlformats.org/package/2006/metadata/core-properties"/>
    <ds:schemaRef ds:uri="947216b4-c350-44c1-8445-eef2a769165d"/>
    <ds:schemaRef ds:uri="http://schemas.microsoft.com/office/infopath/2007/PartnerControls"/>
    <ds:schemaRef ds:uri="79de2a89-9baf-4830-bed2-3b40c4c8d872"/>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1164</TotalTime>
  <Words>509</Words>
  <Application>Microsoft Office PowerPoint</Application>
  <PresentationFormat>Widescreen</PresentationFormat>
  <Paragraphs>42</Paragraphs>
  <Slides>1</Slides>
  <Notes>0</Notes>
  <HiddenSlides>0</HiddenSlides>
  <MMClips>0</MMClips>
  <ScaleCrop>false</ScaleCrop>
  <HeadingPairs>
    <vt:vector size="8" baseType="variant">
      <vt:variant>
        <vt:lpstr>Benyttede skrifttyper</vt:lpstr>
      </vt:variant>
      <vt:variant>
        <vt:i4>3</vt:i4>
      </vt:variant>
      <vt:variant>
        <vt:lpstr>Tema</vt:lpstr>
      </vt:variant>
      <vt:variant>
        <vt:i4>1</vt:i4>
      </vt:variant>
      <vt:variant>
        <vt:lpstr>Integrerede OLE-servere</vt:lpstr>
      </vt:variant>
      <vt:variant>
        <vt:i4>0</vt:i4>
      </vt:variant>
      <vt:variant>
        <vt:lpstr>Slidetitler</vt:lpstr>
      </vt:variant>
      <vt:variant>
        <vt:i4>1</vt:i4>
      </vt:variant>
    </vt:vector>
  </HeadingPairs>
  <TitlesOfParts>
    <vt:vector size="5" baseType="lpstr">
      <vt:lpstr>Arial</vt:lpstr>
      <vt:lpstr>Calibri</vt:lpstr>
      <vt:lpstr>Calibri Light</vt:lpstr>
      <vt:lpstr>Office-tema</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Morten Lykkeberg</dc:creator>
  <cp:lastModifiedBy>Morten Lykkeberg</cp:lastModifiedBy>
  <cp:revision>9</cp:revision>
  <dcterms:created xsi:type="dcterms:W3CDTF">2021-02-13T12:07:44Z</dcterms:created>
  <dcterms:modified xsi:type="dcterms:W3CDTF">2022-01-22T09:50:13Z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0x010100216BE2D0F6420B41B96892218EB57B0C</vt:lpwstr>
  </property>
</Properties>
</file>